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C34CB-C826-F09A-DFB3-074DE1E8F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4A3E9-4CA9-B483-D9FB-F612B13FC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E87FB-DD55-0934-66FD-DA42B7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C598C-0781-2BE0-0AA1-6B59C7F7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35035-E234-CE0C-A5AA-9F29AD37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3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606EC-76A5-2187-3B4D-13D60BC1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A5F50-F280-BCF3-D44D-8068E1BFA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5148E-2740-563F-02E6-F8847A8A7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A628F-560E-CB7A-6CCE-775BD5E1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7CED9-BFDB-7F0C-232D-A0ED3FE0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124E70-F853-DE78-036F-54595DE84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50DFE-AC61-B641-EFCA-8339C9BF5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39D81-BFE6-573B-9A9B-4B72BA80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9CAE6-E941-B331-5638-84748F70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A4697-109A-1643-2661-8A8F4363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0E37F-FF07-6657-50D3-F9241866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2BB8-04A0-1220-F471-01BFB2720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49DB-877A-C68A-FA39-4FAF2470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43A44-4B8B-80EF-2396-F5C275710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B1D2-149E-D62C-A41D-10DBA045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8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A80E3-97A6-316D-2E87-50C2F2D34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63956-5FD1-E9CA-A21F-89F760E61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3BF6D-4D3C-19F7-0C23-4908FD76E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73B81-A69C-98D6-30A5-C117468F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F6EE6-03E0-2F8F-83CE-EF817F63C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C14CF-A5FC-BDF2-2317-1DCF1D6A1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CB61-09B9-5D8B-8EBA-9F0C817818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22EEB-2C87-CA80-EC08-88C666037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3948A-5E8F-0237-6045-31C44741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F6B434-A684-1E5C-93CF-8903834C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BBCB-EFD7-1664-695F-1F2FB41D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4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B5D81-7E0E-F887-9416-393C26F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0207D-C160-4FDB-7AF1-31AE2A860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5AC502-6B4B-442C-C7C9-575B525BF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815CE-302D-B7B9-A43F-958D0BA69B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34440-0826-D172-CF0B-BDB49C000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3FDEC-FC86-1095-AC9D-89344F135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716A0A-CE2A-2CF8-8384-C73EEA50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3E590-0C4D-8FD7-0AE3-6F354DB6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17E9E-B775-60A9-454D-60C17A68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B07B41-B2D1-A420-8696-092E7C879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DE546-B108-C33B-AC24-B438A87A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4B87D-0D75-CD23-6D34-3CE134B7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6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AA6AEC-31BA-CAA9-1F75-58581C77A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218D-8812-D3E8-1CEB-E6CBA1EC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248D5-AAA7-C555-BAB4-D20D903B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C6DC0-C64A-D1D4-6051-00F9ED72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61DD-F464-5A84-079E-16C1B1F4E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83EF8-F02F-E9F4-D7D2-D1C9E2855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8B22E-7AB7-E6F9-D66B-01D3E13D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69FA7-FFB7-660E-C856-52AC29719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DCB7-81CD-6183-2137-8EBDE7BA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8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6ACE-77EC-D2BE-F92E-16D7352D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323CB-BF7A-51B1-330B-68F8E7C31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3D787-D145-8673-A8A4-5926D3F3C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30E2C-3CCB-DDC7-416B-FC5818D6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B4844-2730-1401-B772-D3C4EB9C9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CB706-7A5D-19EF-BBD9-1E343A8F6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0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C3DF59-5EFE-1C44-5361-15174174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C9113-3D08-5787-03EF-DD3929FE3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8E856-FAF2-8C48-E8F9-3244A5037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A8118-3B3E-EE41-8F6A-930D5AF4D570}" type="datetimeFigureOut">
              <a:rPr lang="en-US" smtClean="0"/>
              <a:t>3/25/26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FD33A-AE7D-46EA-B66C-6CCA9D94E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AFB4D-A7C4-03DB-D64F-A7D19DC45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F163C-E589-7245-8A7A-54F8353E0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1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865294-C03B-B458-03E4-3F7341DCE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5934"/>
            <a:ext cx="9144000" cy="4090087"/>
          </a:xfrm>
        </p:spPr>
        <p:txBody>
          <a:bodyPr anchor="ctr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[Edit Menu Here]</a:t>
            </a:r>
          </a:p>
        </p:txBody>
      </p:sp>
    </p:spTree>
    <p:extLst>
      <p:ext uri="{BB962C8B-B14F-4D97-AF65-F5344CB8AC3E}">
        <p14:creationId xmlns:p14="http://schemas.microsoft.com/office/powerpoint/2010/main" val="3146648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Ortiz</dc:creator>
  <cp:lastModifiedBy>Amber Ortiz</cp:lastModifiedBy>
  <cp:revision>6</cp:revision>
  <dcterms:created xsi:type="dcterms:W3CDTF">2024-04-26T16:55:27Z</dcterms:created>
  <dcterms:modified xsi:type="dcterms:W3CDTF">2026-03-26T00:52:59Z</dcterms:modified>
</cp:coreProperties>
</file>